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2" r:id="rId3"/>
  </p:sldMasterIdLst>
  <p:sldIdLst>
    <p:sldId id="297" r:id="rId4"/>
    <p:sldId id="257" r:id="rId5"/>
    <p:sldId id="256" r:id="rId6"/>
    <p:sldId id="260" r:id="rId7"/>
    <p:sldId id="261" r:id="rId8"/>
    <p:sldId id="284" r:id="rId9"/>
    <p:sldId id="258" r:id="rId10"/>
    <p:sldId id="259" r:id="rId11"/>
    <p:sldId id="285" r:id="rId12"/>
    <p:sldId id="268" r:id="rId13"/>
    <p:sldId id="269" r:id="rId14"/>
    <p:sldId id="286" r:id="rId15"/>
    <p:sldId id="264" r:id="rId16"/>
    <p:sldId id="265" r:id="rId17"/>
    <p:sldId id="287" r:id="rId18"/>
    <p:sldId id="266" r:id="rId19"/>
    <p:sldId id="267" r:id="rId20"/>
    <p:sldId id="288" r:id="rId21"/>
    <p:sldId id="262" r:id="rId22"/>
    <p:sldId id="263" r:id="rId23"/>
    <p:sldId id="289" r:id="rId24"/>
    <p:sldId id="270" r:id="rId25"/>
    <p:sldId id="271" r:id="rId26"/>
    <p:sldId id="272" r:id="rId27"/>
    <p:sldId id="279" r:id="rId28"/>
    <p:sldId id="280" r:id="rId29"/>
    <p:sldId id="299" r:id="rId30"/>
    <p:sldId id="300" r:id="rId31"/>
    <p:sldId id="301" r:id="rId32"/>
    <p:sldId id="281" r:id="rId33"/>
    <p:sldId id="283" r:id="rId34"/>
    <p:sldId id="298" r:id="rId35"/>
    <p:sldId id="290" r:id="rId36"/>
    <p:sldId id="291" r:id="rId37"/>
    <p:sldId id="296" r:id="rId38"/>
    <p:sldId id="292" r:id="rId39"/>
    <p:sldId id="293" r:id="rId40"/>
    <p:sldId id="294" r:id="rId41"/>
    <p:sldId id="29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2503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97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32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967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316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291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827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3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7656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4585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6272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2020/11/16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758104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11/16/2020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221806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2020/11/16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892195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11/16/2020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545005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11/16/2020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710300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11/16/2020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071998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11/16/2020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139794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11/16/2020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873291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11/16/2020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069497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11/16/2020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2287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11/16/2020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067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/>
              <a:t>2020/11/16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735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11/16/2020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46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KA to PIK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721272"/>
            <a:ext cx="10373710" cy="613672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351282" y="-109725"/>
            <a:ext cx="6936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latin typeface="EngTRESS A" panose="02000500000000000000" pitchFamily="2" charset="0"/>
              </a:rPr>
              <a:t>Pika to </a:t>
            </a:r>
            <a:r>
              <a:rPr lang="en-US" altLang="zh-TW" sz="4800" b="1" dirty="0" err="1" smtClean="0">
                <a:latin typeface="EngTRESS A" panose="02000500000000000000" pitchFamily="2" charset="0"/>
              </a:rPr>
              <a:t>Piko</a:t>
            </a:r>
            <a:endParaRPr lang="zh-TW" altLang="en-US" sz="4800" b="1" dirty="0">
              <a:latin typeface="EngTRESS A" panose="02000500000000000000" pitchFamily="2" charset="0"/>
            </a:endParaRPr>
          </a:p>
        </p:txBody>
      </p:sp>
      <p:pic>
        <p:nvPicPr>
          <p:cNvPr id="3074" name="Picture 2" descr="pikachu gif pokemon - PicMi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76" y="47929"/>
            <a:ext cx="3519323" cy="233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papgif动态图片、欧巴豹纹围脖动图表情包下载- 影视综艺明星表情搜索- soogif动图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803" y="-522250"/>
            <a:ext cx="3175448" cy="47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6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 gr</a:t>
            </a:r>
            <a:r>
              <a:rPr lang="en-US" altLang="zh-TW" sz="15000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p</a:t>
            </a:r>
            <a:r>
              <a:rPr lang="en-US" altLang="zh-TW" sz="15000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endParaRPr lang="zh-TW" altLang="en-US" sz="15000" u="sng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949"/>
            <a:ext cx="8355724" cy="44953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021" y="3156882"/>
            <a:ext cx="3829979" cy="229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0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964324" y="25476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gr</a:t>
            </a:r>
            <a:r>
              <a:rPr lang="en-US" altLang="zh-TW" sz="15000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p</a:t>
            </a:r>
            <a:r>
              <a:rPr lang="en-US" altLang="zh-TW" sz="15000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90" y="2151336"/>
            <a:ext cx="8420757" cy="46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7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apa valley GIFs - Primo GIF - Latest Animated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264" y="1833480"/>
            <a:ext cx="7112330" cy="502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150883" y="0"/>
            <a:ext cx="7157545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11500" b="1" dirty="0" smtClean="0">
                <a:solidFill>
                  <a:srgbClr val="7030A0"/>
                </a:solidFill>
                <a:latin typeface="EngTRESS A" panose="02000500000000000000" pitchFamily="2" charset="0"/>
              </a:rPr>
              <a:t>grape wine</a:t>
            </a:r>
            <a:endParaRPr lang="zh-TW" altLang="en-US" sz="11500" b="1" dirty="0">
              <a:solidFill>
                <a:srgbClr val="7030A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9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n or</a:t>
            </a:r>
            <a:r>
              <a:rPr lang="en-US" altLang="zh-TW" sz="15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nge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36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or</a:t>
            </a:r>
            <a:r>
              <a:rPr lang="en-US" altLang="zh-TW" sz="15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nges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93" y="2311400"/>
            <a:ext cx="68199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4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st orange juice GIFs - Primo GIF - Latest Animated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19" y="1862048"/>
            <a:ext cx="5819557" cy="499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50883" y="0"/>
            <a:ext cx="8686800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11500" b="1" dirty="0" smtClean="0">
                <a:solidFill>
                  <a:srgbClr val="7030A0"/>
                </a:solidFill>
                <a:latin typeface="EngTRESS A" panose="02000500000000000000" pitchFamily="2" charset="0"/>
              </a:rPr>
              <a:t>orange juice</a:t>
            </a:r>
            <a:endParaRPr lang="zh-TW" altLang="en-US" sz="11500" b="1" dirty="0">
              <a:solidFill>
                <a:srgbClr val="7030A0"/>
              </a:solidFill>
              <a:latin typeface="EngTRESS A" panose="02000500000000000000" pitchFamily="2" charset="0"/>
            </a:endParaRPr>
          </a:p>
        </p:txBody>
      </p:sp>
      <p:pic>
        <p:nvPicPr>
          <p:cNvPr id="4100" name="Picture 4" descr="Juicer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76" y="2597518"/>
            <a:ext cx="3657600" cy="36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01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 p</a:t>
            </a:r>
            <a:r>
              <a:rPr lang="en-US" altLang="zh-TW" sz="15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p</a:t>
            </a:r>
            <a:r>
              <a:rPr lang="en-US" altLang="zh-TW" sz="15000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ay</a:t>
            </a:r>
            <a:r>
              <a:rPr lang="en-US" altLang="zh-TW" sz="15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endParaRPr lang="zh-TW" altLang="en-US" sz="15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151993"/>
            <a:ext cx="6274676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p</a:t>
            </a:r>
            <a:r>
              <a:rPr lang="en-US" altLang="zh-TW" sz="15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p</a:t>
            </a:r>
            <a:r>
              <a:rPr lang="en-US" altLang="zh-TW" sz="15000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ay</a:t>
            </a:r>
            <a:r>
              <a:rPr lang="en-US" altLang="zh-TW" sz="15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56" y="2151992"/>
            <a:ext cx="6274676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paya Milkshake Papaya Milk Recipe – Ma Recip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7" y="2506716"/>
            <a:ext cx="6526925" cy="43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althy Smoothie Recipes - EatingW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80" y="2506715"/>
            <a:ext cx="4234300" cy="43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09752" y="937057"/>
            <a:ext cx="1168224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7030A0"/>
                </a:solidFill>
                <a:latin typeface="EngTRESS A" panose="02000500000000000000" pitchFamily="2" charset="0"/>
              </a:rPr>
              <a:t>papaya milk/smoothie</a:t>
            </a:r>
            <a:endParaRPr lang="zh-TW" altLang="en-US" sz="9600" b="1" dirty="0">
              <a:solidFill>
                <a:srgbClr val="7030A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01" y="1992433"/>
            <a:ext cx="5724197" cy="486556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551793" y="396656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12500" dirty="0" smtClean="0">
                <a:latin typeface="Comic Sans MS" panose="030F0702030302020204" pitchFamily="66" charset="0"/>
              </a:rPr>
              <a:t>a w</a:t>
            </a:r>
            <a:r>
              <a:rPr lang="en-US" altLang="zh-TW" sz="125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2500" dirty="0" smtClean="0">
                <a:latin typeface="Comic Sans MS" panose="030F0702030302020204" pitchFamily="66" charset="0"/>
              </a:rPr>
              <a:t>termelon</a:t>
            </a:r>
            <a:endParaRPr lang="zh-TW" altLang="en-US" sz="12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0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S election 2020: Donald Trump v Joe Biden – which polls can you trust?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32" y="666591"/>
            <a:ext cx="10283764" cy="61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語音泡泡: 橢圓形 3">
            <a:extLst>
              <a:ext uri="{FF2B5EF4-FFF2-40B4-BE49-F238E27FC236}">
                <a16:creationId xmlns:a16="http://schemas.microsoft.com/office/drawing/2014/main" id="{90303DA1-8F15-4B0D-A3DE-BC8A89BAFCE9}"/>
              </a:ext>
            </a:extLst>
          </p:cNvPr>
          <p:cNvSpPr/>
          <p:nvPr/>
        </p:nvSpPr>
        <p:spPr>
          <a:xfrm>
            <a:off x="161635" y="161175"/>
            <a:ext cx="5040986" cy="1384917"/>
          </a:xfrm>
          <a:prstGeom prst="wedgeEllipseCallout">
            <a:avLst>
              <a:gd name="adj1" fmla="val 31080"/>
              <a:gd name="adj2" fmla="val 70126"/>
            </a:avLst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Did you do your homework?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想法泡泡: 雲朵 4">
            <a:extLst>
              <a:ext uri="{FF2B5EF4-FFF2-40B4-BE49-F238E27FC236}">
                <a16:creationId xmlns:a16="http://schemas.microsoft.com/office/drawing/2014/main" id="{0A4433F7-7CEF-4257-8C39-B6F2B806C6D8}"/>
              </a:ext>
            </a:extLst>
          </p:cNvPr>
          <p:cNvSpPr/>
          <p:nvPr/>
        </p:nvSpPr>
        <p:spPr>
          <a:xfrm>
            <a:off x="7695716" y="476486"/>
            <a:ext cx="3950563" cy="1766657"/>
          </a:xfrm>
          <a:prstGeom prst="cloudCallout">
            <a:avLst>
              <a:gd name="adj1" fmla="val -43223"/>
              <a:gd name="adj2" fmla="val 58411"/>
            </a:avLst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Maybe…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yes!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2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14525" y="428187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12500" dirty="0" smtClean="0">
                <a:latin typeface="Comic Sans MS" panose="030F0702030302020204" pitchFamily="66" charset="0"/>
              </a:rPr>
              <a:t>w</a:t>
            </a:r>
            <a:r>
              <a:rPr lang="en-US" altLang="zh-TW" sz="125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2500" dirty="0" smtClean="0">
                <a:latin typeface="Comic Sans MS" panose="030F0702030302020204" pitchFamily="66" charset="0"/>
              </a:rPr>
              <a:t>termelons</a:t>
            </a:r>
            <a:endParaRPr lang="zh-TW" altLang="en-US" sz="125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4" y="1980543"/>
            <a:ext cx="9029043" cy="48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62911" y="141889"/>
            <a:ext cx="1168224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7030A0"/>
                </a:solidFill>
                <a:latin typeface="EngTRESS A" panose="02000500000000000000" pitchFamily="2" charset="0"/>
              </a:rPr>
              <a:t>watermelon shaved ice</a:t>
            </a:r>
            <a:endParaRPr lang="zh-TW" altLang="en-US" sz="9600" b="1" dirty="0">
              <a:solidFill>
                <a:srgbClr val="7030A0"/>
              </a:solidFill>
              <a:latin typeface="EngTRESS A" panose="02000500000000000000" pitchFamily="2" charset="0"/>
            </a:endParaRPr>
          </a:p>
        </p:txBody>
      </p:sp>
      <p:pic>
        <p:nvPicPr>
          <p:cNvPr id="1028" name="Picture 4" descr="Pin on YUMMY Food/Dr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22" y="1592317"/>
            <a:ext cx="5871340" cy="52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4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5" y="210337"/>
            <a:ext cx="3867319" cy="26197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r="14589"/>
          <a:stretch/>
        </p:blipFill>
        <p:spPr>
          <a:xfrm>
            <a:off x="4981902" y="584635"/>
            <a:ext cx="2585545" cy="28693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678" y="1054454"/>
            <a:ext cx="3122187" cy="31065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4" y="3799626"/>
            <a:ext cx="2700830" cy="28364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r="5861"/>
          <a:stretch/>
        </p:blipFill>
        <p:spPr>
          <a:xfrm>
            <a:off x="3917723" y="3915624"/>
            <a:ext cx="4051739" cy="304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r="48710" b="26320"/>
          <a:stretch/>
        </p:blipFill>
        <p:spPr>
          <a:xfrm>
            <a:off x="8184778" y="4506434"/>
            <a:ext cx="1611656" cy="186638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43370" y="263918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banana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647489" y="-67924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n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apple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444484" y="370903"/>
            <a:ext cx="4796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watermelon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74036" y="2992294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n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orange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199433" y="3447850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papaya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9297366" y="5712784"/>
            <a:ext cx="268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grape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1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r="12722" b="18006"/>
          <a:stretch/>
        </p:blipFill>
        <p:spPr>
          <a:xfrm>
            <a:off x="209373" y="84292"/>
            <a:ext cx="3563007" cy="27839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5" y="0"/>
            <a:ext cx="3686819" cy="29098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2" y="3229592"/>
            <a:ext cx="3711868" cy="278390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577" y="3229593"/>
            <a:ext cx="4183458" cy="27839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r="23732"/>
          <a:stretch/>
        </p:blipFill>
        <p:spPr>
          <a:xfrm>
            <a:off x="8599409" y="2990703"/>
            <a:ext cx="2565852" cy="31238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6782" r="13218" b="11195"/>
          <a:stretch/>
        </p:blipFill>
        <p:spPr>
          <a:xfrm>
            <a:off x="8226518" y="0"/>
            <a:ext cx="3436883" cy="290312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178492" y="-8928"/>
            <a:ext cx="268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grape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31296" y="-213880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orange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599409" y="989897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banana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7407" y="5913227"/>
            <a:ext cx="4331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watermelon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950596" y="5871532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apple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541799" y="5806132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papaya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6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56745" y="504496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is it?</a:t>
            </a:r>
            <a:endParaRPr kumimoji="0" lang="zh-TW" alt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56745" y="3520964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these?</a:t>
            </a:r>
            <a:endParaRPr kumimoji="0" lang="zh-TW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56745" y="2012730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It is a/an ___.</a:t>
            </a:r>
            <a:endParaRPr kumimoji="0" lang="zh-TW" alt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77614" y="5029198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 are ____s. </a:t>
            </a:r>
            <a:endParaRPr kumimoji="0" lang="zh-TW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1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4" r="7442" b="18356"/>
          <a:stretch/>
        </p:blipFill>
        <p:spPr>
          <a:xfrm>
            <a:off x="0" y="1560785"/>
            <a:ext cx="12117592" cy="258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47928" r="5642" b="20584"/>
          <a:stretch/>
        </p:blipFill>
        <p:spPr>
          <a:xfrm>
            <a:off x="0" y="2222938"/>
            <a:ext cx="12200835" cy="23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7289" b="1700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9" b="12368"/>
          <a:stretch/>
        </p:blipFill>
        <p:spPr>
          <a:xfrm>
            <a:off x="1" y="0"/>
            <a:ext cx="5864771" cy="692159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864772" y="921639"/>
            <a:ext cx="6400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They are an 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apple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slice of 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watermelon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, some 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grapes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, some 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berries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, two 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cherries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, a 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pear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, a 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lemon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, and a 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pomegranate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. 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88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81" y="-19707"/>
            <a:ext cx="9170276" cy="687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8"/>
          <a:stretch/>
        </p:blipFill>
        <p:spPr>
          <a:xfrm>
            <a:off x="0" y="0"/>
            <a:ext cx="7898524" cy="692159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056180" y="1797269"/>
            <a:ext cx="3578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latin typeface="EngTRESS A" panose="02000500000000000000" pitchFamily="2" charset="0"/>
              </a:rPr>
              <a:t>How many fruits in this picture?</a:t>
            </a:r>
            <a:endParaRPr lang="zh-TW" altLang="en-US" sz="5400" b="1" dirty="0"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5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7" b="4957"/>
          <a:stretch/>
        </p:blipFill>
        <p:spPr>
          <a:xfrm>
            <a:off x="0" y="0"/>
            <a:ext cx="12268535" cy="6858000"/>
          </a:xfrm>
        </p:spPr>
      </p:pic>
    </p:spTree>
    <p:extLst>
      <p:ext uri="{BB962C8B-B14F-4D97-AF65-F5344CB8AC3E}">
        <p14:creationId xmlns:p14="http://schemas.microsoft.com/office/powerpoint/2010/main" val="20114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Annoying Oran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noying orange 柳丁擱來亂1中文字幕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916" y="0"/>
            <a:ext cx="10909739" cy="68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1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54480" y="402336"/>
            <a:ext cx="99212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this / that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1440" y="3452217"/>
            <a:ext cx="12100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these / those</a:t>
            </a:r>
            <a:endParaRPr kumimoji="0" lang="zh-TW" altLang="en-US" sz="1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箭號: 向下 3"/>
          <p:cNvSpPr/>
          <p:nvPr/>
        </p:nvSpPr>
        <p:spPr>
          <a:xfrm>
            <a:off x="2788920" y="2615184"/>
            <a:ext cx="841248" cy="12527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箭號: 向下 4"/>
          <p:cNvSpPr/>
          <p:nvPr/>
        </p:nvSpPr>
        <p:spPr>
          <a:xfrm>
            <a:off x="8967216" y="2615184"/>
            <a:ext cx="841248" cy="1252728"/>
          </a:xfrm>
          <a:prstGeom prst="downArrow">
            <a:avLst/>
          </a:prstGeom>
          <a:solidFill>
            <a:srgbClr val="F13F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192024" y="228600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這個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246888" y="5437632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這些</a:t>
            </a:r>
          </a:p>
        </p:txBody>
      </p:sp>
      <p:sp>
        <p:nvSpPr>
          <p:cNvPr id="8" name="矩形: 圓角 7"/>
          <p:cNvSpPr/>
          <p:nvPr/>
        </p:nvSpPr>
        <p:spPr>
          <a:xfrm>
            <a:off x="10183368" y="228600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那個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10430256" y="5437632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那些</a:t>
            </a:r>
          </a:p>
        </p:txBody>
      </p:sp>
    </p:spTree>
    <p:extLst>
      <p:ext uri="{BB962C8B-B14F-4D97-AF65-F5344CB8AC3E}">
        <p14:creationId xmlns:p14="http://schemas.microsoft.com/office/powerpoint/2010/main" val="34251418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0" b="46071"/>
          <a:stretch/>
        </p:blipFill>
        <p:spPr>
          <a:xfrm>
            <a:off x="1" y="1109708"/>
            <a:ext cx="6409944" cy="418138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51797" r="3550"/>
          <a:stretch/>
        </p:blipFill>
        <p:spPr>
          <a:xfrm>
            <a:off x="6089905" y="1109708"/>
            <a:ext cx="6102095" cy="435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59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s, That, These and Tho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00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276"/>
            <a:ext cx="12212333" cy="520245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66983" y="4669654"/>
            <a:ext cx="1269506" cy="905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70150" y="4669654"/>
            <a:ext cx="1075870" cy="905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168491" y="4669654"/>
            <a:ext cx="257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This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58757" y="4706916"/>
            <a:ext cx="257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This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1873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3" y="1854657"/>
            <a:ext cx="7688063" cy="50033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61640" y="310718"/>
            <a:ext cx="11381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_______</a:t>
            </a:r>
            <a:r>
              <a:rPr kumimoji="0" lang="zh-TW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apples.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58283" y="479394"/>
            <a:ext cx="3462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These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327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25" y="2745350"/>
            <a:ext cx="1652310" cy="248091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21" y="2104008"/>
            <a:ext cx="4753992" cy="475399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10828" y="266329"/>
            <a:ext cx="11381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_____</a:t>
            </a:r>
            <a:r>
              <a:rPr kumimoji="0" lang="zh-TW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is a pineapple.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13390" y="384949"/>
            <a:ext cx="3373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That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129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93" y="4376987"/>
            <a:ext cx="3019148" cy="24810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67" y="146443"/>
            <a:ext cx="2286371" cy="22863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59"/>
          <a:stretch/>
        </p:blipFill>
        <p:spPr>
          <a:xfrm>
            <a:off x="9046344" y="146443"/>
            <a:ext cx="2414727" cy="14935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r="11803"/>
          <a:stretch/>
        </p:blipFill>
        <p:spPr>
          <a:xfrm>
            <a:off x="8851036" y="1659755"/>
            <a:ext cx="3222595" cy="126564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41538" y="1999613"/>
            <a:ext cx="113811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_____</a:t>
            </a:r>
            <a:r>
              <a:rPr kumimoji="0" lang="zh-TW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pens, pineapples and apples.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22773" y="2062829"/>
            <a:ext cx="3373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Those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84" y="935503"/>
            <a:ext cx="8685286" cy="45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1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63" y="2362546"/>
            <a:ext cx="7999029" cy="4495454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an </a:t>
            </a:r>
            <a:r>
              <a:rPr lang="en-US" altLang="zh-TW" sz="1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pple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a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pples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17" y="2311948"/>
            <a:ext cx="8103476" cy="452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sterchef GIF by Fox TV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80" y="1780809"/>
            <a:ext cx="9002110" cy="507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655380" y="0"/>
            <a:ext cx="6180083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11500" b="1" dirty="0" smtClean="0">
                <a:solidFill>
                  <a:srgbClr val="7030A0"/>
                </a:solidFill>
                <a:latin typeface="EngTRESS A" panose="02000500000000000000" pitchFamily="2" charset="0"/>
              </a:rPr>
              <a:t>apple pie</a:t>
            </a:r>
            <a:endParaRPr lang="zh-TW" altLang="en-US" sz="11500" b="1" dirty="0">
              <a:solidFill>
                <a:srgbClr val="7030A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80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 b</a:t>
            </a:r>
            <a:r>
              <a:rPr lang="en-US" altLang="zh-TW" sz="15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n</a:t>
            </a:r>
            <a:r>
              <a:rPr lang="en-US" altLang="zh-TW" sz="1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n</a:t>
            </a:r>
            <a:r>
              <a:rPr lang="en-US" altLang="zh-TW" sz="15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endParaRPr lang="zh-TW" altLang="en-US" sz="15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87" y="1901551"/>
            <a:ext cx="8850367" cy="49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b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a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n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a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n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a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s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23" y="1975287"/>
            <a:ext cx="6327884" cy="491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83324" y="252247"/>
            <a:ext cx="1043677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7030A0"/>
                </a:solidFill>
                <a:latin typeface="EngTRESS A" panose="02000500000000000000" pitchFamily="2" charset="0"/>
              </a:rPr>
              <a:t>Thai banana pancake</a:t>
            </a:r>
            <a:endParaRPr lang="zh-TW" altLang="en-US" sz="7200" b="1" dirty="0">
              <a:solidFill>
                <a:srgbClr val="7030A0"/>
              </a:solidFill>
              <a:latin typeface="EngTRESS A" panose="02000500000000000000" pitchFamily="2" charset="0"/>
            </a:endParaRPr>
          </a:p>
        </p:txBody>
      </p:sp>
      <p:pic>
        <p:nvPicPr>
          <p:cNvPr id="2052" name="Picture 4" descr="pancake | 8guava.com 8番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3"/>
          <a:stretch/>
        </p:blipFill>
        <p:spPr bwMode="auto">
          <a:xfrm>
            <a:off x="5801710" y="1452576"/>
            <a:ext cx="4683516" cy="540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I's: 世界美食巡禮X香蕉煎餅泰好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5" y="2394495"/>
            <a:ext cx="5315059" cy="31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97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TM10001114[[fn=圖庫]]</Template>
  <TotalTime>417</TotalTime>
  <Words>148</Words>
  <Application>Microsoft Office PowerPoint</Application>
  <PresentationFormat>寬螢幕</PresentationFormat>
  <Paragraphs>55</Paragraphs>
  <Slides>39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39</vt:i4>
      </vt:variant>
    </vt:vector>
  </HeadingPairs>
  <TitlesOfParts>
    <vt:vector size="50" baseType="lpstr">
      <vt:lpstr>微軟正黑體</vt:lpstr>
      <vt:lpstr>新細明體</vt:lpstr>
      <vt:lpstr>Arial</vt:lpstr>
      <vt:lpstr>Calibri</vt:lpstr>
      <vt:lpstr>Calibri Light</vt:lpstr>
      <vt:lpstr>Comic Sans MS</vt:lpstr>
      <vt:lpstr>EngTRESS A</vt:lpstr>
      <vt:lpstr>Rockwell</vt:lpstr>
      <vt:lpstr>Gallery</vt:lpstr>
      <vt:lpstr>Office 佈景主題</vt:lpstr>
      <vt:lpstr>回顧</vt:lpstr>
      <vt:lpstr>PowerPoint 簡報</vt:lpstr>
      <vt:lpstr>PowerPoint 簡報</vt:lpstr>
      <vt:lpstr>PowerPoint 簡報</vt:lpstr>
      <vt:lpstr>an apple</vt:lpstr>
      <vt:lpstr>PowerPoint 簡報</vt:lpstr>
      <vt:lpstr>PowerPoint 簡報</vt:lpstr>
      <vt:lpstr>a banana</vt:lpstr>
      <vt:lpstr>PowerPoint 簡報</vt:lpstr>
      <vt:lpstr>PowerPoint 簡報</vt:lpstr>
      <vt:lpstr>a grape</vt:lpstr>
      <vt:lpstr>grapes</vt:lpstr>
      <vt:lpstr>PowerPoint 簡報</vt:lpstr>
      <vt:lpstr>an orange</vt:lpstr>
      <vt:lpstr>oranges</vt:lpstr>
      <vt:lpstr>PowerPoint 簡報</vt:lpstr>
      <vt:lpstr>a papaya</vt:lpstr>
      <vt:lpstr>papayas</vt:lpstr>
      <vt:lpstr>PowerPoint 簡報</vt:lpstr>
      <vt:lpstr>a watermelon</vt:lpstr>
      <vt:lpstr>watermelons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32</cp:revision>
  <dcterms:created xsi:type="dcterms:W3CDTF">2020-11-12T01:45:19Z</dcterms:created>
  <dcterms:modified xsi:type="dcterms:W3CDTF">2020-11-16T04:14:55Z</dcterms:modified>
</cp:coreProperties>
</file>